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3D1AF4-F473-4C99-9F80-6F16BAB8E0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6E908F-4DE7-471D-BA08-619993A359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E7F41E-449C-49D5-BA9B-3037B64E3D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A5CDDE-BD1C-452D-818D-29F0E6A96D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446635-807D-47F1-A432-3629C9DEE2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030F2A-FFB1-4613-BDAC-A56B2B0EFF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2311CD-0DAC-4AD5-9903-F6B826D5CD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691021-80CC-470C-89C7-82C30B756C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062BC3-11C8-4AEC-A0C3-E4ABDE04C5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66046F2-D196-4B3A-93A2-A3443222B3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9BE977-D322-4C20-906A-B17EAAF5DD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94C076-54DC-4133-92D3-A155AC40AF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A7E4C0-6F46-4288-8A4B-763E9A2993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0E412F-EFE6-4CC1-876D-FDC1971658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549A69-072A-40FF-B170-59322DC996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0BEA0C-3073-48A9-A96E-53FE39C10A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149031-0D12-4237-BD5B-E4BDFEC73C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ACAC7F-F4F1-47C1-831B-722898F8CF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198BC3-44FE-4CAC-80A7-3213142BDE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3F72FC-0269-448F-A64F-68BC7939D5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532657-D6B4-41EF-A36A-6DE2740DD6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13C48F-8DBC-4D01-BC0D-EBF7388375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945A9B-08E7-4CBC-9846-2D55033020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9F6225-CF63-4E32-9F1F-A56A679A81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s-E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8b8b8b"/>
                </a:solidFill>
                <a:latin typeface="Calibri"/>
              </a:rPr>
              <a:t>&lt;fecha/hora&gt;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BC3BCA-CAEF-474A-84A4-73EF14E24BD8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Quinto nivel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s-E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s-ES" sz="1200" spc="-1" strike="noStrike">
                <a:solidFill>
                  <a:srgbClr val="8b8b8b"/>
                </a:solidFill>
                <a:latin typeface="Calibri"/>
              </a:rPr>
              <a:t>&lt;fecha/hora&gt;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616A12-73B8-4956-B375-B257866A4DDD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Calibri Light"/>
              </a:rPr>
              <a:t>Desarrollo de Interfaces</a:t>
            </a:r>
            <a:br>
              <a:rPr sz="6000"/>
            </a:br>
            <a:r>
              <a:rPr b="0" lang="es-ES" sz="6000" spc="-1" strike="noStrike">
                <a:solidFill>
                  <a:srgbClr val="000000"/>
                </a:solidFill>
                <a:latin typeface="Calibri Light"/>
              </a:rPr>
              <a:t>Práctica UD1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Nombre y apellidos del alumno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Mario Cañas Rodríguez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Componentes Bootstrap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Iframe con maps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395280" y="1638360"/>
            <a:ext cx="180720" cy="94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060000" y="2977200"/>
            <a:ext cx="5400000" cy="332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GitHub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Enlace a GitHub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060000" y="1352880"/>
            <a:ext cx="6480000" cy="38631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Paleta de colores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CuadroTexto 5"/>
          <p:cNvSpPr/>
          <p:nvPr/>
        </p:nvSpPr>
        <p:spPr>
          <a:xfrm>
            <a:off x="900000" y="5216040"/>
            <a:ext cx="1004868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Justificación de los colores seleccionados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tifakt Element"/>
              </a:rPr>
              <a:t>He utilizado estos colores por atracción visual y captación de la atención que producen, estos colores tan vivos y brillantes estimulan el desarrollo cognitivo de los niños, lo que hace que les llame la atención y generen interés, ademas este tipo de colores los asociamos a algo infantil y alegre, con lo que me ha parecido una buena elección para los colores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Fuentes utilizadas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10931760" cy="112248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720000" y="3089160"/>
            <a:ext cx="10440000" cy="87084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720000" y="4090680"/>
            <a:ext cx="10620000" cy="148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Iconos utilizados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767240" y="2770920"/>
            <a:ext cx="2192760" cy="154908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860000" y="2700000"/>
            <a:ext cx="2135880" cy="154908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7936920" y="2700000"/>
            <a:ext cx="2143080" cy="154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Animaciones incluidas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Explicación de las animaciones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 u="sng">
                <a:solidFill>
                  <a:srgbClr val="000000"/>
                </a:solidFill>
                <a:uFillTx/>
                <a:latin typeface="Artifakt Element"/>
              </a:rPr>
              <a:t>Back in Down</a:t>
            </a:r>
            <a:r>
              <a:rPr b="0" lang="es-ES" sz="2400" spc="-1" strike="noStrike">
                <a:solidFill>
                  <a:srgbClr val="000000"/>
                </a:solidFill>
                <a:latin typeface="Artifakt Element"/>
              </a:rPr>
              <a:t> : La he usado en el logotipo de la empresa para que nada mas abras la página aparezca y llame la atención del cliente.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 u="sng">
                <a:solidFill>
                  <a:srgbClr val="000000"/>
                </a:solidFill>
                <a:uFillTx/>
                <a:latin typeface="Artifakt Element"/>
              </a:rPr>
              <a:t>Back in Left</a:t>
            </a:r>
            <a:r>
              <a:rPr b="0" lang="es-ES" sz="2400" spc="-1" strike="noStrike">
                <a:solidFill>
                  <a:srgbClr val="000000"/>
                </a:solidFill>
                <a:latin typeface="Artifakt Element"/>
              </a:rPr>
              <a:t> : La he utilizado en el nombre de la empresa en la barra de navegación para que a la misma vez que aparece el logo se vea el nombre de la empresa aparecer.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 u="sng">
                <a:solidFill>
                  <a:srgbClr val="000000"/>
                </a:solidFill>
                <a:uFillTx/>
                <a:latin typeface="Artifakt Element"/>
              </a:rPr>
              <a:t>Bounce</a:t>
            </a:r>
            <a:r>
              <a:rPr b="0" lang="es-ES" sz="2400" spc="-1" strike="noStrike">
                <a:solidFill>
                  <a:srgbClr val="000000"/>
                </a:solidFill>
                <a:latin typeface="Artifakt Element"/>
              </a:rPr>
              <a:t> : La he usado para el recuadro de descripción general de la empresa, y se ejecuta con un delay de 1.5 segundos, para que tras aparecer el icono, ese recuadro con información haga la animación y llame la atención del cliente haciendo que este se interese y quiera leer ese recuadro.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Responsive Web Desing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60000" y="1604160"/>
            <a:ext cx="4704840" cy="469584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760000" y="1385640"/>
            <a:ext cx="2659680" cy="491436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8820000" y="1242360"/>
            <a:ext cx="1623240" cy="523764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10980000" y="720000"/>
            <a:ext cx="720000" cy="59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Componentes Bootstrap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Capturas de los componentes Bootstrap utilizados</a:t>
            </a: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Barra de navegación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Carrusel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098000" y="2849760"/>
            <a:ext cx="9162000" cy="3902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3960000" y="3960000"/>
            <a:ext cx="3060000" cy="213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Componentes Bootstrap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24760" y="17690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Iconos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Cards con imágenes y animación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170520" y="2914560"/>
            <a:ext cx="5829480" cy="68544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4860000" y="4320000"/>
            <a:ext cx="1980000" cy="230724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395280" y="1638360"/>
            <a:ext cx="180720" cy="94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Componentes Bootstrap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Insignia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0">
              <a:lnSpc>
                <a:spcPct val="90000"/>
              </a:lnSpc>
              <a:spcBef>
                <a:spcPts val="1134"/>
              </a:spcBef>
              <a:buNone/>
            </a:pP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tifakt Element"/>
              </a:rPr>
              <a:t>Acordeón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395280" y="1638360"/>
            <a:ext cx="180720" cy="94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992480" y="2942280"/>
            <a:ext cx="1847520" cy="83772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520000" y="4579920"/>
            <a:ext cx="7331760" cy="190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Application>LibreOffice/7.4.2.3$Windows_X86_64 LibreOffice_project/382eef1f22670f7f4118c8c2dd222ec7ad009daf</Application>
  <AppVersion>15.0000</AppVersion>
  <Words>50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2023-10-26T23:21:46Z</dcterms:created>
  <dc:creator>Carlos Alberto Rodriguez Parrales</dc:creator>
  <dc:description/>
  <dc:language>es-ES</dc:language>
  <cp:lastModifiedBy/>
  <dcterms:modified xsi:type="dcterms:W3CDTF">2023-11-26T11:21:52Z</dcterms:modified>
  <cp:revision>2</cp:revision>
  <dc:subject/>
  <dc:title>Desarrollo de Interfaces Práctica UD1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9</vt:i4>
  </property>
</Properties>
</file>